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99" r:id="rId2"/>
    <p:sldId id="258" r:id="rId3"/>
    <p:sldId id="259" r:id="rId4"/>
    <p:sldId id="260" r:id="rId5"/>
    <p:sldId id="295" r:id="rId6"/>
    <p:sldId id="296" r:id="rId7"/>
    <p:sldId id="261" r:id="rId8"/>
    <p:sldId id="297" r:id="rId9"/>
    <p:sldId id="263" r:id="rId10"/>
    <p:sldId id="298" r:id="rId11"/>
    <p:sldId id="265" r:id="rId12"/>
  </p:sldIdLst>
  <p:sldSz cx="9144000" cy="5143500" type="screen16x9"/>
  <p:notesSz cx="6858000" cy="9144000"/>
  <p:embeddedFontLst>
    <p:embeddedFont>
      <p:font typeface=".VnBahamasBH" panose="020BE200000000000000"/>
      <p:bold r:id="rId14"/>
    </p:embeddedFont>
    <p:embeddedFont>
      <p:font typeface=".VnBodoni" panose="020B7200000000000000"/>
      <p:regular r:id="rId15"/>
    </p:embeddedFont>
    <p:embeddedFont>
      <p:font typeface="Goudy Old Style" panose="02020502050305020303" pitchFamily="18" charset="0"/>
      <p:regular r:id="rId16"/>
      <p:bold r:id="rId17"/>
      <p:italic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Lato Black" panose="020F0502020204030203" pitchFamily="34" charset="0"/>
      <p:bold r:id="rId23"/>
      <p:italic r:id="rId24"/>
      <p:boldItalic r:id="rId25"/>
    </p:embeddedFont>
    <p:embeddedFont>
      <p:font typeface="Lato Light" panose="020F0502020204030203" pitchFamily="3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Proxima Nova Extrabold" panose="020B0604020202020204" charset="0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B3F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62B2FB-D3D3-4320-A5EC-E4491BF16334}">
  <a:tblStyle styleId="{9C62B2FB-D3D3-4320-A5EC-E4491BF163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411" autoAdjust="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1c336114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1c336114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1c336114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1c336114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d27ede8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2d27ede8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1c336114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1c336114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1c61279c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1c61279c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1c61279c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1c61279c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 hasCustomPrompt="1"/>
          </p:nvPr>
        </p:nvSpPr>
        <p:spPr>
          <a:xfrm>
            <a:off x="4722050" y="128758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ctrTitle" idx="2"/>
          </p:nvPr>
        </p:nvSpPr>
        <p:spPr>
          <a:xfrm>
            <a:off x="5255450" y="1442256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5255450" y="1547596"/>
            <a:ext cx="20949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3" hasCustomPrompt="1"/>
          </p:nvPr>
        </p:nvSpPr>
        <p:spPr>
          <a:xfrm>
            <a:off x="4722050" y="199175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 idx="4"/>
          </p:nvPr>
        </p:nvSpPr>
        <p:spPr>
          <a:xfrm>
            <a:off x="5255450" y="2146430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5"/>
          </p:nvPr>
        </p:nvSpPr>
        <p:spPr>
          <a:xfrm>
            <a:off x="5255450" y="2250736"/>
            <a:ext cx="20949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6" hasCustomPrompt="1"/>
          </p:nvPr>
        </p:nvSpPr>
        <p:spPr>
          <a:xfrm>
            <a:off x="4722050" y="270300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ctrTitle" idx="7"/>
          </p:nvPr>
        </p:nvSpPr>
        <p:spPr>
          <a:xfrm>
            <a:off x="5255450" y="2857680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8"/>
          </p:nvPr>
        </p:nvSpPr>
        <p:spPr>
          <a:xfrm>
            <a:off x="5255450" y="2968391"/>
            <a:ext cx="20949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9" hasCustomPrompt="1"/>
          </p:nvPr>
        </p:nvSpPr>
        <p:spPr>
          <a:xfrm>
            <a:off x="4722050" y="341425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13"/>
          </p:nvPr>
        </p:nvSpPr>
        <p:spPr>
          <a:xfrm>
            <a:off x="5255450" y="3568925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4"/>
          </p:nvPr>
        </p:nvSpPr>
        <p:spPr>
          <a:xfrm>
            <a:off x="5255450" y="3679640"/>
            <a:ext cx="20949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15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4572000" y="-18925"/>
            <a:ext cx="45717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5678544" y="2229524"/>
            <a:ext cx="2371800" cy="16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5565592" y="1978855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ctrTitle" idx="2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TITLE_1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3386100" y="4165449"/>
            <a:ext cx="23718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3273142" y="3990980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 idx="2" hasCustomPrompt="1"/>
          </p:nvPr>
        </p:nvSpPr>
        <p:spPr>
          <a:xfrm>
            <a:off x="3996000" y="2997600"/>
            <a:ext cx="1152000" cy="5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6"/>
          <p:cNvSpPr/>
          <p:nvPr/>
        </p:nvSpPr>
        <p:spPr>
          <a:xfrm>
            <a:off x="0" y="5040600"/>
            <a:ext cx="9144000" cy="102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1_1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8324100" y="-9450"/>
            <a:ext cx="8199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0" y="-9450"/>
            <a:ext cx="8199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1_1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810750" y="-9450"/>
            <a:ext cx="75225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_1_1_1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0" y="3670000"/>
            <a:ext cx="9144000" cy="1157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 Black"/>
              <a:buNone/>
              <a:defRPr sz="2800"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Char char="●"/>
              <a:defRPr sz="1800"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●"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●"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7" r:id="rId6"/>
    <p:sldLayoutId id="214748366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12" Type="http://schemas.openxmlformats.org/officeDocument/2006/relationships/image" Target="../media/image23.sv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7A362F6-4B82-4578-B03B-6B494494B131}"/>
              </a:ext>
            </a:extLst>
          </p:cNvPr>
          <p:cNvSpPr/>
          <p:nvPr/>
        </p:nvSpPr>
        <p:spPr>
          <a:xfrm>
            <a:off x="-35464" y="-113172"/>
            <a:ext cx="9214927" cy="545388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318D448-5334-4274-ADAC-A781E00A3626}"/>
              </a:ext>
            </a:extLst>
          </p:cNvPr>
          <p:cNvSpPr/>
          <p:nvPr/>
        </p:nvSpPr>
        <p:spPr>
          <a:xfrm rot="1513886">
            <a:off x="79507" y="659713"/>
            <a:ext cx="579569" cy="29492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25800BB-AB81-4583-8001-AB2D09ACD956}"/>
              </a:ext>
            </a:extLst>
          </p:cNvPr>
          <p:cNvSpPr/>
          <p:nvPr/>
        </p:nvSpPr>
        <p:spPr>
          <a:xfrm rot="1513886">
            <a:off x="-125649" y="2755987"/>
            <a:ext cx="572181" cy="25943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AAA852-1CAD-4070-A54A-FBF22D57357A}"/>
              </a:ext>
            </a:extLst>
          </p:cNvPr>
          <p:cNvSpPr/>
          <p:nvPr/>
        </p:nvSpPr>
        <p:spPr>
          <a:xfrm rot="1513886">
            <a:off x="1145111" y="-380840"/>
            <a:ext cx="576941" cy="337711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13F6F3-E588-4EDF-B7EF-6C0BD3C24FFD}"/>
              </a:ext>
            </a:extLst>
          </p:cNvPr>
          <p:cNvSpPr/>
          <p:nvPr/>
        </p:nvSpPr>
        <p:spPr>
          <a:xfrm rot="1513886">
            <a:off x="670667" y="2377798"/>
            <a:ext cx="612677" cy="279977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8F0450B-48FE-401D-B0AC-A50CDE3E849D}"/>
              </a:ext>
            </a:extLst>
          </p:cNvPr>
          <p:cNvSpPr/>
          <p:nvPr/>
        </p:nvSpPr>
        <p:spPr>
          <a:xfrm rot="1513886">
            <a:off x="2051160" y="-733434"/>
            <a:ext cx="534987" cy="337711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BFF459D-66D0-41A8-8C36-5B42DC6B65EA}"/>
              </a:ext>
            </a:extLst>
          </p:cNvPr>
          <p:cNvSpPr/>
          <p:nvPr/>
        </p:nvSpPr>
        <p:spPr>
          <a:xfrm rot="1513886">
            <a:off x="1679667" y="137958"/>
            <a:ext cx="680063" cy="618055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AB2B73-B90E-4892-BE18-1EFD505F682D}"/>
              </a:ext>
            </a:extLst>
          </p:cNvPr>
          <p:cNvSpPr/>
          <p:nvPr/>
        </p:nvSpPr>
        <p:spPr>
          <a:xfrm rot="1513886">
            <a:off x="1775665" y="3684970"/>
            <a:ext cx="661572" cy="220923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D9A0948-36FB-4091-9FCA-DD4FCDD57DF4}"/>
              </a:ext>
            </a:extLst>
          </p:cNvPr>
          <p:cNvSpPr/>
          <p:nvPr/>
        </p:nvSpPr>
        <p:spPr>
          <a:xfrm rot="1513886">
            <a:off x="2714320" y="1661396"/>
            <a:ext cx="677880" cy="223195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Google Shape;133;p25">
            <a:extLst>
              <a:ext uri="{FF2B5EF4-FFF2-40B4-BE49-F238E27FC236}">
                <a16:creationId xmlns:a16="http://schemas.microsoft.com/office/drawing/2014/main" id="{7B4D72BF-9E62-4D98-B34A-4EB18318E15B}"/>
              </a:ext>
            </a:extLst>
          </p:cNvPr>
          <p:cNvSpPr txBox="1">
            <a:spLocks/>
          </p:cNvSpPr>
          <p:nvPr/>
        </p:nvSpPr>
        <p:spPr>
          <a:xfrm>
            <a:off x="4166044" y="1436083"/>
            <a:ext cx="2643850" cy="87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 Black"/>
              <a:buNone/>
              <a:defRPr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en-US" sz="2000" dirty="0">
                <a:latin typeface=".VnBodoni" panose="020B7200000000000000" pitchFamily="34" charset="0"/>
              </a:rPr>
              <a:t>   </a:t>
            </a:r>
            <a:r>
              <a:rPr lang="vi-VN" sz="2000" dirty="0"/>
              <a:t>  </a:t>
            </a:r>
            <a:r>
              <a:rPr lang="en-US" sz="4800" dirty="0">
                <a:latin typeface=".VnBahamasBH" panose="020BE200000000000000" pitchFamily="34" charset="0"/>
              </a:rPr>
              <a:t>CARVAN</a:t>
            </a:r>
          </a:p>
        </p:txBody>
      </p:sp>
      <p:sp>
        <p:nvSpPr>
          <p:cNvPr id="30" name="Google Shape;134;p25">
            <a:extLst>
              <a:ext uri="{FF2B5EF4-FFF2-40B4-BE49-F238E27FC236}">
                <a16:creationId xmlns:a16="http://schemas.microsoft.com/office/drawing/2014/main" id="{D8C9DD0B-EE5A-403B-9923-40E21DA0EB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07463" y="2570838"/>
            <a:ext cx="3441818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Welcome to our </a:t>
            </a:r>
            <a:r>
              <a:rPr lang="en-US" sz="1600" b="1" dirty="0" err="1"/>
              <a:t>Eproject</a:t>
            </a:r>
            <a:r>
              <a:rPr lang="vi-VN" sz="1600" b="1" dirty="0"/>
              <a:t> of Group 2 </a:t>
            </a:r>
            <a:endParaRPr sz="16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D01E39-C71C-41EA-A522-5537C1D3CF01}"/>
              </a:ext>
            </a:extLst>
          </p:cNvPr>
          <p:cNvSpPr/>
          <p:nvPr/>
        </p:nvSpPr>
        <p:spPr>
          <a:xfrm>
            <a:off x="4195125" y="2180934"/>
            <a:ext cx="3854156" cy="45719"/>
          </a:xfrm>
          <a:prstGeom prst="rect">
            <a:avLst/>
          </a:prstGeom>
          <a:solidFill>
            <a:srgbClr val="97B3F1"/>
          </a:solidFill>
          <a:ln>
            <a:solidFill>
              <a:srgbClr val="97B3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Google Shape;133;p25">
            <a:extLst>
              <a:ext uri="{FF2B5EF4-FFF2-40B4-BE49-F238E27FC236}">
                <a16:creationId xmlns:a16="http://schemas.microsoft.com/office/drawing/2014/main" id="{19ECCFCF-8AF7-4A95-B13E-BDBEA9E02FEA}"/>
              </a:ext>
            </a:extLst>
          </p:cNvPr>
          <p:cNvSpPr txBox="1">
            <a:spLocks/>
          </p:cNvSpPr>
          <p:nvPr/>
        </p:nvSpPr>
        <p:spPr>
          <a:xfrm>
            <a:off x="3053260" y="751591"/>
            <a:ext cx="2643850" cy="87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 Black"/>
              <a:buNone/>
              <a:defRPr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vi-VN" sz="2000" dirty="0">
                <a:latin typeface="+mn-lt"/>
              </a:rPr>
              <a:t>Eproject</a:t>
            </a:r>
            <a:endParaRPr lang="en-US" sz="4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63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with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7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8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11" dur="2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12" dur="2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15" dur="2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16" dur="2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19" dur="2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20" dur="2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grpId="0" nodeType="with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23" dur="2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24" dur="2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fill="hold" grpId="0" nodeType="with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27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2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fill="hold" grpId="0" nodeType="with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31" dur="2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32" dur="2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fill="hold" grpId="0" nodeType="with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35" dur="2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36" dur="2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76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decel="76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decel="76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decel="76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9" grpId="0"/>
          <p:bldP spid="30" grpId="0" build="p"/>
          <p:bldP spid="32" grpId="0" animBg="1"/>
          <p:bldP spid="3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76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decel="76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decel="76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decel="76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9" grpId="0"/>
          <p:bldP spid="30" grpId="0" build="p"/>
          <p:bldP spid="32" grpId="0" animBg="1"/>
          <p:bldP spid="3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E0B38E4-9D0D-4958-9932-B583CD61FE70}"/>
              </a:ext>
            </a:extLst>
          </p:cNvPr>
          <p:cNvSpPr/>
          <p:nvPr/>
        </p:nvSpPr>
        <p:spPr>
          <a:xfrm>
            <a:off x="0" y="0"/>
            <a:ext cx="9144000" cy="5038725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8764" y="316259"/>
            <a:ext cx="5342021" cy="307777"/>
          </a:xfrm>
          <a:prstGeom prst="rect">
            <a:avLst/>
          </a:prstGeom>
          <a:solidFill>
            <a:srgbClr val="97B3F1"/>
          </a:solidFill>
          <a:ln>
            <a:solidFill>
              <a:srgbClr val="97B3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	        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Các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chức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năng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phát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triển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trong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tương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lai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1289" y="1271910"/>
            <a:ext cx="4551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/>
              <a:t>hàng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đánh</a:t>
            </a:r>
            <a:r>
              <a:rPr lang="en-US" sz="1600" dirty="0"/>
              <a:t> </a:t>
            </a:r>
            <a:r>
              <a:rPr lang="en-US" sz="1600" dirty="0" err="1"/>
              <a:t>giá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phản</a:t>
            </a:r>
            <a:r>
              <a:rPr lang="en-US" sz="1600" dirty="0"/>
              <a:t> </a:t>
            </a:r>
            <a:r>
              <a:rPr lang="en-US" sz="1600" dirty="0" err="1"/>
              <a:t>hồi</a:t>
            </a:r>
            <a:r>
              <a:rPr lang="en-US" sz="1600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71289" y="2002027"/>
            <a:ext cx="5933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trò</a:t>
            </a:r>
            <a:r>
              <a:rPr lang="en-US" sz="1600" dirty="0"/>
              <a:t> </a:t>
            </a:r>
            <a:r>
              <a:rPr lang="en-US" sz="1600" dirty="0" err="1"/>
              <a:t>chuyện</a:t>
            </a:r>
            <a:r>
              <a:rPr lang="en-US" sz="1600" dirty="0"/>
              <a:t> </a:t>
            </a:r>
            <a:r>
              <a:rPr lang="en-US" sz="1600" dirty="0" err="1"/>
              <a:t>trao</a:t>
            </a:r>
            <a:r>
              <a:rPr lang="en-US" sz="1600" dirty="0"/>
              <a:t> </a:t>
            </a:r>
            <a:r>
              <a:rPr lang="en-US" sz="1600" dirty="0" err="1"/>
              <a:t>đổi</a:t>
            </a:r>
            <a:r>
              <a:rPr lang="en-US" sz="1600" dirty="0"/>
              <a:t> </a:t>
            </a:r>
            <a:r>
              <a:rPr lang="en-US" sz="1600" dirty="0" err="1"/>
              <a:t>giữa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mua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bán</a:t>
            </a:r>
            <a:r>
              <a:rPr lang="en-US" sz="16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1289" y="2822040"/>
            <a:ext cx="6002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3. </a:t>
            </a:r>
            <a:r>
              <a:rPr lang="en-US" sz="1600" dirty="0" err="1"/>
              <a:t>Trang</a:t>
            </a:r>
            <a:r>
              <a:rPr lang="en-US" sz="1600" dirty="0"/>
              <a:t> web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tin </a:t>
            </a:r>
            <a:r>
              <a:rPr lang="en-US" sz="1600" dirty="0" err="1"/>
              <a:t>tức</a:t>
            </a:r>
            <a:r>
              <a:rPr lang="en-US" sz="1600" dirty="0"/>
              <a:t> </a:t>
            </a:r>
            <a:r>
              <a:rPr lang="en-US" sz="1600" dirty="0" err="1"/>
              <a:t>về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biến</a:t>
            </a:r>
            <a:r>
              <a:rPr lang="en-US" sz="1600" dirty="0"/>
              <a:t> </a:t>
            </a:r>
            <a:r>
              <a:rPr lang="en-US" sz="1600" dirty="0" err="1"/>
              <a:t>động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ô </a:t>
            </a:r>
            <a:r>
              <a:rPr lang="en-US" sz="1600" dirty="0" err="1"/>
              <a:t>tô</a:t>
            </a:r>
            <a:r>
              <a:rPr lang="en-US" sz="1600" dirty="0"/>
              <a:t>.</a:t>
            </a:r>
            <a:r>
              <a:rPr lang="en-US" dirty="0"/>
              <a:t> 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607991" y="1619798"/>
            <a:ext cx="3994484" cy="27501"/>
          </a:xfrm>
          <a:prstGeom prst="line">
            <a:avLst/>
          </a:prstGeom>
          <a:ln>
            <a:solidFill>
              <a:srgbClr val="97B3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BD97F2-B17E-40F4-87DF-9EF2779712DF}"/>
              </a:ext>
            </a:extLst>
          </p:cNvPr>
          <p:cNvCxnSpPr>
            <a:cxnSpLocks/>
          </p:cNvCxnSpPr>
          <p:nvPr/>
        </p:nvCxnSpPr>
        <p:spPr>
          <a:xfrm flipV="1">
            <a:off x="1607991" y="2447399"/>
            <a:ext cx="5316684" cy="1"/>
          </a:xfrm>
          <a:prstGeom prst="line">
            <a:avLst/>
          </a:prstGeom>
          <a:ln>
            <a:solidFill>
              <a:srgbClr val="97B3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C53887-79E9-4BCD-A9D8-9B7848D016A7}"/>
              </a:ext>
            </a:extLst>
          </p:cNvPr>
          <p:cNvCxnSpPr>
            <a:cxnSpLocks/>
          </p:cNvCxnSpPr>
          <p:nvPr/>
        </p:nvCxnSpPr>
        <p:spPr>
          <a:xfrm flipV="1">
            <a:off x="1607991" y="3257024"/>
            <a:ext cx="5316684" cy="1"/>
          </a:xfrm>
          <a:prstGeom prst="line">
            <a:avLst/>
          </a:prstGeom>
          <a:ln>
            <a:solidFill>
              <a:srgbClr val="97B3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20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8136" y="0"/>
            <a:ext cx="165004" cy="5143500"/>
          </a:xfrm>
          <a:prstGeom prst="rect">
            <a:avLst/>
          </a:prstGeom>
          <a:solidFill>
            <a:srgbClr val="97B3F1"/>
          </a:solidFill>
          <a:ln>
            <a:solidFill>
              <a:srgbClr val="97B3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43666" y="0"/>
            <a:ext cx="165004" cy="5143500"/>
          </a:xfrm>
          <a:prstGeom prst="rect">
            <a:avLst/>
          </a:prstGeom>
          <a:solidFill>
            <a:srgbClr val="97B3F1"/>
          </a:solidFill>
          <a:ln>
            <a:solidFill>
              <a:srgbClr val="97B3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4668254"/>
            <a:ext cx="9144000" cy="82502"/>
          </a:xfrm>
          <a:prstGeom prst="rect">
            <a:avLst/>
          </a:prstGeom>
          <a:solidFill>
            <a:srgbClr val="97B3F1"/>
          </a:solidFill>
          <a:ln>
            <a:solidFill>
              <a:srgbClr val="97B3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0038" y="3652591"/>
            <a:ext cx="7335826" cy="1015663"/>
          </a:xfrm>
          <a:prstGeom prst="rect">
            <a:avLst/>
          </a:prstGeom>
          <a:noFill/>
        </p:spPr>
        <p:txBody>
          <a:bodyPr wrap="square" rtlCol="0">
            <a:prstTxWarp prst="textCanUp">
              <a:avLst/>
            </a:prstTxWarp>
            <a:spAutoFit/>
          </a:bodyPr>
          <a:lstStyle/>
          <a:p>
            <a:r>
              <a:rPr lang="en-US" sz="6000" b="1" dirty="0">
                <a:ln w="12700">
                  <a:solidFill>
                    <a:srgbClr val="97B3F1"/>
                  </a:solidFill>
                  <a:prstDash val="solid"/>
                </a:ln>
                <a:solidFill>
                  <a:srgbClr val="97B3F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Goudy Old Style" panose="02020502050305020303" pitchFamily="18" charset="0"/>
              </a:rPr>
              <a:t>Thanks for watching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-719976" y="0"/>
            <a:ext cx="1026300" cy="933000"/>
          </a:xfrm>
          <a:prstGeom prst="rect">
            <a:avLst/>
          </a:prstGeom>
          <a:solidFill>
            <a:srgbClr val="97B3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-621200" y="4169026"/>
            <a:ext cx="1026300" cy="933000"/>
          </a:xfrm>
          <a:prstGeom prst="rect">
            <a:avLst/>
          </a:prstGeom>
          <a:solidFill>
            <a:srgbClr val="97B3F1"/>
          </a:solidFill>
          <a:ln>
            <a:solidFill>
              <a:srgbClr val="97B3F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7115025" y="480225"/>
            <a:ext cx="2065200" cy="245700"/>
          </a:xfrm>
          <a:prstGeom prst="rect">
            <a:avLst/>
          </a:prstGeom>
          <a:solidFill>
            <a:srgbClr val="97B3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ctrTitle" idx="15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Group 2 Members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4706750" y="130037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01</a:t>
            </a:r>
            <a:r>
              <a:rPr lang="en" dirty="0">
                <a:solidFill>
                  <a:srgbClr val="97B3F1"/>
                </a:solidFill>
              </a:rPr>
              <a:t>.</a:t>
            </a:r>
            <a:endParaRPr dirty="0">
              <a:solidFill>
                <a:srgbClr val="97B3F1"/>
              </a:solidFill>
            </a:endParaRPr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 idx="3"/>
          </p:nvPr>
        </p:nvSpPr>
        <p:spPr>
          <a:xfrm>
            <a:off x="4722050" y="199175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02</a:t>
            </a:r>
            <a:r>
              <a:rPr lang="en" dirty="0">
                <a:solidFill>
                  <a:srgbClr val="97B3F1"/>
                </a:solidFill>
              </a:rPr>
              <a:t>.</a:t>
            </a:r>
            <a:endParaRPr dirty="0">
              <a:solidFill>
                <a:srgbClr val="97B3F1"/>
              </a:solidFill>
            </a:endParaRPr>
          </a:p>
        </p:txBody>
      </p:sp>
      <p:sp>
        <p:nvSpPr>
          <p:cNvPr id="156" name="Google Shape;156;p27"/>
          <p:cNvSpPr txBox="1">
            <a:spLocks noGrp="1"/>
          </p:cNvSpPr>
          <p:nvPr>
            <p:ph type="ctrTitle" idx="4"/>
          </p:nvPr>
        </p:nvSpPr>
        <p:spPr>
          <a:xfrm>
            <a:off x="5255450" y="2146430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tx1"/>
                </a:solidFill>
                <a:latin typeface="+mn-lt"/>
              </a:rPr>
              <a:t>Nguyễn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Duy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Hiếu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.</a:t>
            </a:r>
            <a:endParaRPr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 idx="6"/>
          </p:nvPr>
        </p:nvSpPr>
        <p:spPr>
          <a:xfrm>
            <a:off x="4722050" y="270300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03</a:t>
            </a:r>
            <a:r>
              <a:rPr lang="en" dirty="0">
                <a:solidFill>
                  <a:srgbClr val="97B3F1"/>
                </a:solidFill>
              </a:rPr>
              <a:t>.</a:t>
            </a:r>
            <a:endParaRPr dirty="0">
              <a:solidFill>
                <a:srgbClr val="97B3F1"/>
              </a:solidFill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9"/>
          </p:nvPr>
        </p:nvSpPr>
        <p:spPr>
          <a:xfrm>
            <a:off x="4722050" y="341425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04</a:t>
            </a:r>
            <a:r>
              <a:rPr lang="en" dirty="0">
                <a:solidFill>
                  <a:srgbClr val="97B3F1"/>
                </a:solidFill>
              </a:rPr>
              <a:t>.</a:t>
            </a:r>
            <a:endParaRPr dirty="0">
              <a:solidFill>
                <a:srgbClr val="97B3F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 idx="13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/>
                </a:solidFill>
                <a:latin typeface="+mn-lt"/>
              </a:rPr>
              <a:t>Tăng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Bá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Tuấn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Anh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/>
                </a:solidFill>
                <a:latin typeface="+mn-lt"/>
              </a:rPr>
              <a:t>Nguyễn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Đức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Thọ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/>
                </a:solidFill>
                <a:latin typeface="+mj-lt"/>
              </a:rPr>
              <a:t>Trần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Xuân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Bách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sp>
        <p:nvSpPr>
          <p:cNvPr id="29" name="Google Shape;152;p27"/>
          <p:cNvSpPr txBox="1">
            <a:spLocks/>
          </p:cNvSpPr>
          <p:nvPr/>
        </p:nvSpPr>
        <p:spPr>
          <a:xfrm>
            <a:off x="4722050" y="39486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 Black"/>
              <a:buNone/>
              <a:defRPr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" dirty="0">
                <a:solidFill>
                  <a:schemeClr val="tx1"/>
                </a:solidFill>
              </a:rPr>
              <a:t>05</a:t>
            </a:r>
            <a:r>
              <a:rPr lang="en" dirty="0">
                <a:solidFill>
                  <a:srgbClr val="97B3F1"/>
                </a:solidFill>
              </a:rPr>
              <a:t>.</a:t>
            </a:r>
          </a:p>
        </p:txBody>
      </p:sp>
      <p:sp>
        <p:nvSpPr>
          <p:cNvPr id="31" name="Title 7"/>
          <p:cNvSpPr txBox="1">
            <a:spLocks/>
          </p:cNvSpPr>
          <p:nvPr/>
        </p:nvSpPr>
        <p:spPr>
          <a:xfrm>
            <a:off x="5255450" y="4096590"/>
            <a:ext cx="25977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Black"/>
              <a:buNone/>
              <a:defRPr sz="12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b="1" dirty="0" err="1">
                <a:solidFill>
                  <a:schemeClr val="tx1"/>
                </a:solidFill>
                <a:latin typeface="+mn-lt"/>
              </a:rPr>
              <a:t>Nguyễn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Thị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Hương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Giang</a:t>
            </a:r>
            <a:r>
              <a:rPr lang="en-US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050" name="Picture 2" descr="Không có mô tả ảnh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87" y="725925"/>
            <a:ext cx="2708824" cy="36666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3578" y="4463851"/>
            <a:ext cx="2591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Giảng</a:t>
            </a:r>
            <a:r>
              <a:rPr lang="en-US" sz="1200" b="1" dirty="0"/>
              <a:t> </a:t>
            </a:r>
            <a:r>
              <a:rPr lang="en-US" sz="1200" b="1" dirty="0" err="1"/>
              <a:t>viên</a:t>
            </a:r>
            <a:r>
              <a:rPr lang="en-US" sz="1200" b="1" dirty="0"/>
              <a:t> : </a:t>
            </a:r>
            <a:r>
              <a:rPr lang="en-US" sz="1200" b="1" dirty="0" err="1"/>
              <a:t>Đặng</a:t>
            </a:r>
            <a:r>
              <a:rPr lang="en-US" sz="1200" b="1" dirty="0"/>
              <a:t> Minh </a:t>
            </a:r>
            <a:r>
              <a:rPr lang="en-US" sz="1200" b="1" dirty="0" err="1"/>
              <a:t>Tuấn</a:t>
            </a:r>
            <a:r>
              <a:rPr lang="en-US" sz="1200" b="1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155" grpId="0"/>
      <p:bldP spid="156" grpId="0"/>
      <p:bldP spid="158" grpId="0"/>
      <p:bldP spid="161" grpId="0"/>
      <p:bldP spid="5" grpId="0"/>
      <p:bldP spid="6" grpId="0"/>
      <p:bldP spid="8" grpId="0"/>
      <p:bldP spid="29" grpId="0"/>
      <p:bldP spid="31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subTitle" idx="1"/>
          </p:nvPr>
        </p:nvSpPr>
        <p:spPr>
          <a:xfrm>
            <a:off x="5718770" y="1177524"/>
            <a:ext cx="3181245" cy="1003850"/>
          </a:xfrm>
          <a:prstGeom prst="rect">
            <a:avLst/>
          </a:prstGeom>
          <a:solidFill>
            <a:srgbClr val="97B3F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I.Trang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4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0" name="Google Shape;170;p28"/>
          <p:cNvGrpSpPr/>
          <p:nvPr/>
        </p:nvGrpSpPr>
        <p:grpSpPr>
          <a:xfrm>
            <a:off x="781685" y="1170641"/>
            <a:ext cx="1547447" cy="1537865"/>
            <a:chOff x="1157975" y="238100"/>
            <a:chExt cx="5268800" cy="5236175"/>
          </a:xfrm>
          <a:solidFill>
            <a:srgbClr val="97B3F1"/>
          </a:solidFill>
        </p:grpSpPr>
        <p:sp>
          <p:nvSpPr>
            <p:cNvPr id="171" name="Google Shape;171;p28"/>
            <p:cNvSpPr/>
            <p:nvPr/>
          </p:nvSpPr>
          <p:spPr>
            <a:xfrm>
              <a:off x="2059950" y="3386150"/>
              <a:ext cx="205075" cy="330925"/>
            </a:xfrm>
            <a:custGeom>
              <a:avLst/>
              <a:gdLst/>
              <a:ahLst/>
              <a:cxnLst/>
              <a:rect l="l" t="t" r="r" b="b"/>
              <a:pathLst>
                <a:path w="8203" h="13237" extrusionOk="0">
                  <a:moveTo>
                    <a:pt x="4411" y="1"/>
                  </a:moveTo>
                  <a:cubicBezTo>
                    <a:pt x="2892" y="2336"/>
                    <a:pt x="1424" y="4700"/>
                    <a:pt x="1" y="7089"/>
                  </a:cubicBezTo>
                  <a:cubicBezTo>
                    <a:pt x="993" y="8227"/>
                    <a:pt x="1620" y="9700"/>
                    <a:pt x="1620" y="11332"/>
                  </a:cubicBezTo>
                  <a:cubicBezTo>
                    <a:pt x="1616" y="11717"/>
                    <a:pt x="1578" y="12102"/>
                    <a:pt x="1503" y="12483"/>
                  </a:cubicBezTo>
                  <a:cubicBezTo>
                    <a:pt x="2152" y="12743"/>
                    <a:pt x="2800" y="12985"/>
                    <a:pt x="3449" y="13236"/>
                  </a:cubicBezTo>
                  <a:cubicBezTo>
                    <a:pt x="4420" y="10989"/>
                    <a:pt x="6110" y="9140"/>
                    <a:pt x="8203" y="7901"/>
                  </a:cubicBezTo>
                  <a:cubicBezTo>
                    <a:pt x="7692" y="5449"/>
                    <a:pt x="7211" y="2997"/>
                    <a:pt x="6750" y="536"/>
                  </a:cubicBezTo>
                  <a:cubicBezTo>
                    <a:pt x="5951" y="469"/>
                    <a:pt x="5160" y="289"/>
                    <a:pt x="4411" y="1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1244600" y="3387725"/>
              <a:ext cx="607525" cy="916750"/>
            </a:xfrm>
            <a:custGeom>
              <a:avLst/>
              <a:gdLst/>
              <a:ahLst/>
              <a:cxnLst/>
              <a:rect l="l" t="t" r="r" b="b"/>
              <a:pathLst>
                <a:path w="24301" h="36670" extrusionOk="0">
                  <a:moveTo>
                    <a:pt x="0" y="0"/>
                  </a:moveTo>
                  <a:lnTo>
                    <a:pt x="0" y="0"/>
                  </a:lnTo>
                  <a:cubicBezTo>
                    <a:pt x="2750" y="13324"/>
                    <a:pt x="8039" y="25719"/>
                    <a:pt x="15324" y="36670"/>
                  </a:cubicBezTo>
                  <a:cubicBezTo>
                    <a:pt x="17956" y="29866"/>
                    <a:pt x="20952" y="23204"/>
                    <a:pt x="24300" y="16722"/>
                  </a:cubicBezTo>
                  <a:cubicBezTo>
                    <a:pt x="22492" y="15575"/>
                    <a:pt x="21287" y="13571"/>
                    <a:pt x="21287" y="11269"/>
                  </a:cubicBezTo>
                  <a:cubicBezTo>
                    <a:pt x="21287" y="10834"/>
                    <a:pt x="21333" y="10403"/>
                    <a:pt x="21417" y="9976"/>
                  </a:cubicBezTo>
                  <a:cubicBezTo>
                    <a:pt x="14178" y="6859"/>
                    <a:pt x="7039" y="3532"/>
                    <a:pt x="0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3699250" y="991650"/>
              <a:ext cx="2727525" cy="3420000"/>
            </a:xfrm>
            <a:custGeom>
              <a:avLst/>
              <a:gdLst/>
              <a:ahLst/>
              <a:cxnLst/>
              <a:rect l="l" t="t" r="r" b="b"/>
              <a:pathLst>
                <a:path w="109101" h="136800" extrusionOk="0">
                  <a:moveTo>
                    <a:pt x="77867" y="0"/>
                  </a:moveTo>
                  <a:cubicBezTo>
                    <a:pt x="53345" y="4984"/>
                    <a:pt x="29765" y="14617"/>
                    <a:pt x="8366" y="27907"/>
                  </a:cubicBezTo>
                  <a:cubicBezTo>
                    <a:pt x="10341" y="31113"/>
                    <a:pt x="11391" y="34807"/>
                    <a:pt x="11391" y="38578"/>
                  </a:cubicBezTo>
                  <a:cubicBezTo>
                    <a:pt x="11391" y="46616"/>
                    <a:pt x="6742" y="53558"/>
                    <a:pt x="1" y="56910"/>
                  </a:cubicBezTo>
                  <a:cubicBezTo>
                    <a:pt x="14508" y="84574"/>
                    <a:pt x="33640" y="109657"/>
                    <a:pt x="56266" y="130617"/>
                  </a:cubicBezTo>
                  <a:cubicBezTo>
                    <a:pt x="58020" y="128805"/>
                    <a:pt x="60428" y="127780"/>
                    <a:pt x="62946" y="127780"/>
                  </a:cubicBezTo>
                  <a:cubicBezTo>
                    <a:pt x="62951" y="127780"/>
                    <a:pt x="62956" y="127780"/>
                    <a:pt x="62961" y="127780"/>
                  </a:cubicBezTo>
                  <a:cubicBezTo>
                    <a:pt x="67945" y="127780"/>
                    <a:pt x="71983" y="131688"/>
                    <a:pt x="72264" y="136601"/>
                  </a:cubicBezTo>
                  <a:cubicBezTo>
                    <a:pt x="76455" y="136743"/>
                    <a:pt x="80646" y="136800"/>
                    <a:pt x="84838" y="136800"/>
                  </a:cubicBezTo>
                  <a:cubicBezTo>
                    <a:pt x="86099" y="136800"/>
                    <a:pt x="87360" y="136795"/>
                    <a:pt x="88621" y="136785"/>
                  </a:cubicBezTo>
                  <a:cubicBezTo>
                    <a:pt x="101489" y="119390"/>
                    <a:pt x="109100" y="97877"/>
                    <a:pt x="109100" y="74582"/>
                  </a:cubicBezTo>
                  <a:cubicBezTo>
                    <a:pt x="109100" y="45386"/>
                    <a:pt x="97141" y="18994"/>
                    <a:pt x="77867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5458750" y="4470675"/>
              <a:ext cx="405500" cy="241175"/>
            </a:xfrm>
            <a:custGeom>
              <a:avLst/>
              <a:gdLst/>
              <a:ahLst/>
              <a:cxnLst/>
              <a:rect l="l" t="t" r="r" b="b"/>
              <a:pathLst>
                <a:path w="16220" h="9647" extrusionOk="0">
                  <a:moveTo>
                    <a:pt x="1700" y="1"/>
                  </a:moveTo>
                  <a:cubicBezTo>
                    <a:pt x="1402" y="1311"/>
                    <a:pt x="821" y="2545"/>
                    <a:pt x="1" y="3608"/>
                  </a:cubicBezTo>
                  <a:cubicBezTo>
                    <a:pt x="2582" y="5679"/>
                    <a:pt x="5215" y="7680"/>
                    <a:pt x="7868" y="9646"/>
                  </a:cubicBezTo>
                  <a:cubicBezTo>
                    <a:pt x="10834" y="6680"/>
                    <a:pt x="13625" y="3537"/>
                    <a:pt x="16220" y="239"/>
                  </a:cubicBezTo>
                  <a:cubicBezTo>
                    <a:pt x="15906" y="239"/>
                    <a:pt x="15592" y="248"/>
                    <a:pt x="15278" y="248"/>
                  </a:cubicBezTo>
                  <a:cubicBezTo>
                    <a:pt x="10751" y="248"/>
                    <a:pt x="6227" y="156"/>
                    <a:pt x="1700" y="1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2131925" y="1071150"/>
              <a:ext cx="1102025" cy="1930775"/>
            </a:xfrm>
            <a:custGeom>
              <a:avLst/>
              <a:gdLst/>
              <a:ahLst/>
              <a:cxnLst/>
              <a:rect l="l" t="t" r="r" b="b"/>
              <a:pathLst>
                <a:path w="44081" h="77231" extrusionOk="0">
                  <a:moveTo>
                    <a:pt x="33632" y="1"/>
                  </a:moveTo>
                  <a:cubicBezTo>
                    <a:pt x="25723" y="2955"/>
                    <a:pt x="17994" y="6370"/>
                    <a:pt x="10487" y="10236"/>
                  </a:cubicBezTo>
                  <a:cubicBezTo>
                    <a:pt x="11144" y="11797"/>
                    <a:pt x="11479" y="13475"/>
                    <a:pt x="11479" y="15170"/>
                  </a:cubicBezTo>
                  <a:cubicBezTo>
                    <a:pt x="11479" y="21773"/>
                    <a:pt x="6437" y="27137"/>
                    <a:pt x="1" y="27778"/>
                  </a:cubicBezTo>
                  <a:cubicBezTo>
                    <a:pt x="185" y="43922"/>
                    <a:pt x="1411" y="60032"/>
                    <a:pt x="3671" y="76017"/>
                  </a:cubicBezTo>
                  <a:cubicBezTo>
                    <a:pt x="4010" y="75975"/>
                    <a:pt x="4340" y="75913"/>
                    <a:pt x="4692" y="75913"/>
                  </a:cubicBezTo>
                  <a:cubicBezTo>
                    <a:pt x="6299" y="75917"/>
                    <a:pt x="7876" y="76373"/>
                    <a:pt x="9240" y="77231"/>
                  </a:cubicBezTo>
                  <a:cubicBezTo>
                    <a:pt x="17517" y="66447"/>
                    <a:pt x="26815" y="56413"/>
                    <a:pt x="36929" y="47261"/>
                  </a:cubicBezTo>
                  <a:cubicBezTo>
                    <a:pt x="34452" y="43805"/>
                    <a:pt x="33121" y="39653"/>
                    <a:pt x="33121" y="35398"/>
                  </a:cubicBezTo>
                  <a:cubicBezTo>
                    <a:pt x="33121" y="27527"/>
                    <a:pt x="37570" y="20702"/>
                    <a:pt x="44081" y="17274"/>
                  </a:cubicBezTo>
                  <a:cubicBezTo>
                    <a:pt x="42453" y="12575"/>
                    <a:pt x="40972" y="7826"/>
                    <a:pt x="39599" y="3039"/>
                  </a:cubicBezTo>
                  <a:cubicBezTo>
                    <a:pt x="39465" y="3043"/>
                    <a:pt x="39336" y="3076"/>
                    <a:pt x="39202" y="3076"/>
                  </a:cubicBezTo>
                  <a:cubicBezTo>
                    <a:pt x="36854" y="3076"/>
                    <a:pt x="34808" y="1846"/>
                    <a:pt x="33632" y="1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2293875" y="2302575"/>
              <a:ext cx="2774375" cy="2077750"/>
            </a:xfrm>
            <a:custGeom>
              <a:avLst/>
              <a:gdLst/>
              <a:ahLst/>
              <a:cxnLst/>
              <a:rect l="l" t="t" r="r" b="b"/>
              <a:pathLst>
                <a:path w="110975" h="83110" extrusionOk="0">
                  <a:moveTo>
                    <a:pt x="32075" y="0"/>
                  </a:moveTo>
                  <a:cubicBezTo>
                    <a:pt x="22078" y="9051"/>
                    <a:pt x="12893" y="18985"/>
                    <a:pt x="4712" y="29656"/>
                  </a:cubicBezTo>
                  <a:cubicBezTo>
                    <a:pt x="6035" y="31175"/>
                    <a:pt x="6863" y="33138"/>
                    <a:pt x="6863" y="35309"/>
                  </a:cubicBezTo>
                  <a:cubicBezTo>
                    <a:pt x="6863" y="39477"/>
                    <a:pt x="3917" y="42950"/>
                    <a:pt x="0" y="43775"/>
                  </a:cubicBezTo>
                  <a:cubicBezTo>
                    <a:pt x="402" y="45913"/>
                    <a:pt x="825" y="48051"/>
                    <a:pt x="1264" y="50185"/>
                  </a:cubicBezTo>
                  <a:cubicBezTo>
                    <a:pt x="2352" y="49846"/>
                    <a:pt x="3486" y="49608"/>
                    <a:pt x="4683" y="49608"/>
                  </a:cubicBezTo>
                  <a:cubicBezTo>
                    <a:pt x="11060" y="49608"/>
                    <a:pt x="16228" y="54776"/>
                    <a:pt x="16228" y="61149"/>
                  </a:cubicBezTo>
                  <a:cubicBezTo>
                    <a:pt x="16228" y="62249"/>
                    <a:pt x="16023" y="63287"/>
                    <a:pt x="15739" y="64292"/>
                  </a:cubicBezTo>
                  <a:cubicBezTo>
                    <a:pt x="46277" y="74209"/>
                    <a:pt x="78009" y="80569"/>
                    <a:pt x="109983" y="83109"/>
                  </a:cubicBezTo>
                  <a:cubicBezTo>
                    <a:pt x="110159" y="82122"/>
                    <a:pt x="110493" y="81172"/>
                    <a:pt x="110975" y="80293"/>
                  </a:cubicBezTo>
                  <a:cubicBezTo>
                    <a:pt x="87976" y="59040"/>
                    <a:pt x="68552" y="33569"/>
                    <a:pt x="53839" y="5473"/>
                  </a:cubicBezTo>
                  <a:cubicBezTo>
                    <a:pt x="51680" y="6231"/>
                    <a:pt x="49412" y="6620"/>
                    <a:pt x="47123" y="6624"/>
                  </a:cubicBezTo>
                  <a:cubicBezTo>
                    <a:pt x="41164" y="6624"/>
                    <a:pt x="35816" y="4059"/>
                    <a:pt x="32075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1157975" y="1648725"/>
              <a:ext cx="1002950" cy="1929625"/>
            </a:xfrm>
            <a:custGeom>
              <a:avLst/>
              <a:gdLst/>
              <a:ahLst/>
              <a:cxnLst/>
              <a:rect l="l" t="t" r="r" b="b"/>
              <a:pathLst>
                <a:path w="40118" h="77185" extrusionOk="0">
                  <a:moveTo>
                    <a:pt x="34022" y="75015"/>
                  </a:moveTo>
                  <a:cubicBezTo>
                    <a:pt x="34022" y="75016"/>
                    <a:pt x="34021" y="75017"/>
                    <a:pt x="34021" y="75017"/>
                  </a:cubicBezTo>
                  <a:lnTo>
                    <a:pt x="34025" y="75017"/>
                  </a:lnTo>
                  <a:cubicBezTo>
                    <a:pt x="34024" y="75017"/>
                    <a:pt x="34023" y="75016"/>
                    <a:pt x="34022" y="75015"/>
                  </a:cubicBezTo>
                  <a:close/>
                  <a:moveTo>
                    <a:pt x="27811" y="1"/>
                  </a:moveTo>
                  <a:cubicBezTo>
                    <a:pt x="20153" y="5210"/>
                    <a:pt x="12868" y="10947"/>
                    <a:pt x="6010" y="17170"/>
                  </a:cubicBezTo>
                  <a:cubicBezTo>
                    <a:pt x="1072" y="33088"/>
                    <a:pt x="1" y="49960"/>
                    <a:pt x="2892" y="66376"/>
                  </a:cubicBezTo>
                  <a:cubicBezTo>
                    <a:pt x="10437" y="70213"/>
                    <a:pt x="18103" y="73816"/>
                    <a:pt x="25882" y="77185"/>
                  </a:cubicBezTo>
                  <a:cubicBezTo>
                    <a:pt x="27108" y="75365"/>
                    <a:pt x="29126" y="74356"/>
                    <a:pt x="31198" y="74356"/>
                  </a:cubicBezTo>
                  <a:cubicBezTo>
                    <a:pt x="32152" y="74356"/>
                    <a:pt x="33117" y="74569"/>
                    <a:pt x="34022" y="75015"/>
                  </a:cubicBezTo>
                  <a:lnTo>
                    <a:pt x="34022" y="75015"/>
                  </a:lnTo>
                  <a:cubicBezTo>
                    <a:pt x="35394" y="72715"/>
                    <a:pt x="36812" y="70439"/>
                    <a:pt x="38272" y="68192"/>
                  </a:cubicBezTo>
                  <a:cubicBezTo>
                    <a:pt x="36289" y="66610"/>
                    <a:pt x="34996" y="64200"/>
                    <a:pt x="34996" y="61463"/>
                  </a:cubicBezTo>
                  <a:cubicBezTo>
                    <a:pt x="34996" y="57944"/>
                    <a:pt x="37101" y="54931"/>
                    <a:pt x="40118" y="53580"/>
                  </a:cubicBezTo>
                  <a:cubicBezTo>
                    <a:pt x="37812" y="37373"/>
                    <a:pt x="36565" y="21036"/>
                    <a:pt x="36381" y="4671"/>
                  </a:cubicBezTo>
                  <a:cubicBezTo>
                    <a:pt x="33013" y="4327"/>
                    <a:pt x="29924" y="2645"/>
                    <a:pt x="27811" y="1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1350050" y="873125"/>
              <a:ext cx="750325" cy="1081300"/>
            </a:xfrm>
            <a:custGeom>
              <a:avLst/>
              <a:gdLst/>
              <a:ahLst/>
              <a:cxnLst/>
              <a:rect l="l" t="t" r="r" b="b"/>
              <a:pathLst>
                <a:path w="30013" h="43252" extrusionOk="0">
                  <a:moveTo>
                    <a:pt x="30012" y="0"/>
                  </a:moveTo>
                  <a:cubicBezTo>
                    <a:pt x="16642" y="11529"/>
                    <a:pt x="6198" y="26359"/>
                    <a:pt x="0" y="43252"/>
                  </a:cubicBezTo>
                  <a:lnTo>
                    <a:pt x="0" y="43252"/>
                  </a:lnTo>
                  <a:cubicBezTo>
                    <a:pt x="5955" y="38088"/>
                    <a:pt x="12203" y="33280"/>
                    <a:pt x="18714" y="28844"/>
                  </a:cubicBezTo>
                  <a:cubicBezTo>
                    <a:pt x="17827" y="27108"/>
                    <a:pt x="17278" y="25170"/>
                    <a:pt x="17278" y="23091"/>
                  </a:cubicBezTo>
                  <a:cubicBezTo>
                    <a:pt x="17278" y="16312"/>
                    <a:pt x="22593" y="10822"/>
                    <a:pt x="29271" y="10428"/>
                  </a:cubicBezTo>
                  <a:cubicBezTo>
                    <a:pt x="29464" y="6951"/>
                    <a:pt x="29723" y="3473"/>
                    <a:pt x="30012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1672150" y="3758475"/>
              <a:ext cx="1111550" cy="1507400"/>
            </a:xfrm>
            <a:custGeom>
              <a:avLst/>
              <a:gdLst/>
              <a:ahLst/>
              <a:cxnLst/>
              <a:rect l="l" t="t" r="r" b="b"/>
              <a:pathLst>
                <a:path w="44462" h="60296" extrusionOk="0">
                  <a:moveTo>
                    <a:pt x="16057" y="0"/>
                  </a:moveTo>
                  <a:cubicBezTo>
                    <a:pt x="14896" y="1836"/>
                    <a:pt x="12882" y="2913"/>
                    <a:pt x="10761" y="2913"/>
                  </a:cubicBezTo>
                  <a:cubicBezTo>
                    <a:pt x="10383" y="2913"/>
                    <a:pt x="10002" y="2879"/>
                    <a:pt x="9621" y="2808"/>
                  </a:cubicBezTo>
                  <a:cubicBezTo>
                    <a:pt x="5989" y="9809"/>
                    <a:pt x="2779" y="17019"/>
                    <a:pt x="1" y="24401"/>
                  </a:cubicBezTo>
                  <a:cubicBezTo>
                    <a:pt x="11152" y="40126"/>
                    <a:pt x="26510" y="52651"/>
                    <a:pt x="44461" y="60296"/>
                  </a:cubicBezTo>
                  <a:cubicBezTo>
                    <a:pt x="38285" y="45319"/>
                    <a:pt x="33029" y="29991"/>
                    <a:pt x="28828" y="14383"/>
                  </a:cubicBezTo>
                  <a:cubicBezTo>
                    <a:pt x="22798" y="13998"/>
                    <a:pt x="18011" y="9039"/>
                    <a:pt x="18011" y="2913"/>
                  </a:cubicBezTo>
                  <a:cubicBezTo>
                    <a:pt x="18019" y="2214"/>
                    <a:pt x="18090" y="1519"/>
                    <a:pt x="18220" y="833"/>
                  </a:cubicBezTo>
                  <a:cubicBezTo>
                    <a:pt x="17500" y="557"/>
                    <a:pt x="16777" y="285"/>
                    <a:pt x="16057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2458650" y="3970100"/>
              <a:ext cx="3149400" cy="1504175"/>
            </a:xfrm>
            <a:custGeom>
              <a:avLst/>
              <a:gdLst/>
              <a:ahLst/>
              <a:cxnLst/>
              <a:rect l="l" t="t" r="r" b="b"/>
              <a:pathLst>
                <a:path w="125976" h="60167" extrusionOk="0">
                  <a:moveTo>
                    <a:pt x="8156" y="1"/>
                  </a:moveTo>
                  <a:cubicBezTo>
                    <a:pt x="6482" y="3022"/>
                    <a:pt x="3532" y="5211"/>
                    <a:pt x="0" y="5801"/>
                  </a:cubicBezTo>
                  <a:cubicBezTo>
                    <a:pt x="4365" y="21911"/>
                    <a:pt x="9809" y="37695"/>
                    <a:pt x="16324" y="53157"/>
                  </a:cubicBezTo>
                  <a:cubicBezTo>
                    <a:pt x="28321" y="57790"/>
                    <a:pt x="41073" y="60166"/>
                    <a:pt x="53930" y="60166"/>
                  </a:cubicBezTo>
                  <a:cubicBezTo>
                    <a:pt x="53952" y="60166"/>
                    <a:pt x="53975" y="60166"/>
                    <a:pt x="53998" y="60166"/>
                  </a:cubicBezTo>
                  <a:cubicBezTo>
                    <a:pt x="81888" y="60166"/>
                    <a:pt x="107212" y="49245"/>
                    <a:pt x="125976" y="31469"/>
                  </a:cubicBezTo>
                  <a:cubicBezTo>
                    <a:pt x="123344" y="29515"/>
                    <a:pt x="120733" y="27518"/>
                    <a:pt x="118168" y="25460"/>
                  </a:cubicBezTo>
                  <a:cubicBezTo>
                    <a:pt x="116607" y="26631"/>
                    <a:pt x="114686" y="27347"/>
                    <a:pt x="112585" y="27347"/>
                  </a:cubicBezTo>
                  <a:cubicBezTo>
                    <a:pt x="107765" y="27347"/>
                    <a:pt x="103840" y="23685"/>
                    <a:pt x="103333" y="18999"/>
                  </a:cubicBezTo>
                  <a:cubicBezTo>
                    <a:pt x="71041" y="16434"/>
                    <a:pt x="38988" y="10027"/>
                    <a:pt x="8156" y="1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2146150" y="382275"/>
              <a:ext cx="894175" cy="887675"/>
            </a:xfrm>
            <a:custGeom>
              <a:avLst/>
              <a:gdLst/>
              <a:ahLst/>
              <a:cxnLst/>
              <a:rect l="l" t="t" r="r" b="b"/>
              <a:pathLst>
                <a:path w="35767" h="35507" extrusionOk="0">
                  <a:moveTo>
                    <a:pt x="32234" y="0"/>
                  </a:moveTo>
                  <a:cubicBezTo>
                    <a:pt x="20890" y="3930"/>
                    <a:pt x="10307" y="9784"/>
                    <a:pt x="955" y="17308"/>
                  </a:cubicBezTo>
                  <a:cubicBezTo>
                    <a:pt x="570" y="21593"/>
                    <a:pt x="244" y="25882"/>
                    <a:pt x="1" y="30171"/>
                  </a:cubicBezTo>
                  <a:cubicBezTo>
                    <a:pt x="3583" y="30690"/>
                    <a:pt x="6692" y="32657"/>
                    <a:pt x="8659" y="35506"/>
                  </a:cubicBezTo>
                  <a:cubicBezTo>
                    <a:pt x="16270" y="31585"/>
                    <a:pt x="24108" y="28116"/>
                    <a:pt x="32134" y="25124"/>
                  </a:cubicBezTo>
                  <a:cubicBezTo>
                    <a:pt x="32063" y="24756"/>
                    <a:pt x="32025" y="24388"/>
                    <a:pt x="32021" y="24015"/>
                  </a:cubicBezTo>
                  <a:cubicBezTo>
                    <a:pt x="32025" y="21400"/>
                    <a:pt x="33557" y="19157"/>
                    <a:pt x="35766" y="18086"/>
                  </a:cubicBezTo>
                  <a:cubicBezTo>
                    <a:pt x="34364" y="12115"/>
                    <a:pt x="33222" y="6072"/>
                    <a:pt x="32234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3184250" y="685650"/>
              <a:ext cx="2405200" cy="950850"/>
            </a:xfrm>
            <a:custGeom>
              <a:avLst/>
              <a:gdLst/>
              <a:ahLst/>
              <a:cxnLst/>
              <a:rect l="l" t="t" r="r" b="b"/>
              <a:pathLst>
                <a:path w="96208" h="38034" extrusionOk="0">
                  <a:moveTo>
                    <a:pt x="83549" y="1"/>
                  </a:moveTo>
                  <a:lnTo>
                    <a:pt x="83540" y="452"/>
                  </a:lnTo>
                  <a:cubicBezTo>
                    <a:pt x="81903" y="425"/>
                    <a:pt x="80278" y="412"/>
                    <a:pt x="78665" y="412"/>
                  </a:cubicBezTo>
                  <a:cubicBezTo>
                    <a:pt x="49880" y="412"/>
                    <a:pt x="25000" y="4673"/>
                    <a:pt x="3662" y="11282"/>
                  </a:cubicBezTo>
                  <a:cubicBezTo>
                    <a:pt x="3683" y="11483"/>
                    <a:pt x="3724" y="11675"/>
                    <a:pt x="3724" y="11880"/>
                  </a:cubicBezTo>
                  <a:cubicBezTo>
                    <a:pt x="3724" y="14496"/>
                    <a:pt x="2197" y="16730"/>
                    <a:pt x="0" y="17806"/>
                  </a:cubicBezTo>
                  <a:cubicBezTo>
                    <a:pt x="1331" y="22463"/>
                    <a:pt x="2766" y="27083"/>
                    <a:pt x="4348" y="31648"/>
                  </a:cubicBezTo>
                  <a:cubicBezTo>
                    <a:pt x="6637" y="30786"/>
                    <a:pt x="9064" y="30343"/>
                    <a:pt x="11508" y="30339"/>
                  </a:cubicBezTo>
                  <a:cubicBezTo>
                    <a:pt x="17981" y="30339"/>
                    <a:pt x="23743" y="33347"/>
                    <a:pt x="27497" y="38034"/>
                  </a:cubicBezTo>
                  <a:cubicBezTo>
                    <a:pt x="48675" y="24861"/>
                    <a:pt x="71970" y="15236"/>
                    <a:pt x="96207" y="10085"/>
                  </a:cubicBezTo>
                  <a:cubicBezTo>
                    <a:pt x="92253" y="6403"/>
                    <a:pt x="88018" y="3030"/>
                    <a:pt x="83549" y="1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3013825" y="238100"/>
              <a:ext cx="2176725" cy="667275"/>
            </a:xfrm>
            <a:custGeom>
              <a:avLst/>
              <a:gdLst/>
              <a:ahLst/>
              <a:cxnLst/>
              <a:rect l="l" t="t" r="r" b="b"/>
              <a:pathLst>
                <a:path w="87069" h="26691" extrusionOk="0">
                  <a:moveTo>
                    <a:pt x="31750" y="1"/>
                  </a:moveTo>
                  <a:cubicBezTo>
                    <a:pt x="20976" y="1"/>
                    <a:pt x="10265" y="1662"/>
                    <a:pt x="0" y="4930"/>
                  </a:cubicBezTo>
                  <a:cubicBezTo>
                    <a:pt x="988" y="11069"/>
                    <a:pt x="2139" y="17174"/>
                    <a:pt x="3553" y="23209"/>
                  </a:cubicBezTo>
                  <a:cubicBezTo>
                    <a:pt x="3683" y="23204"/>
                    <a:pt x="3800" y="23171"/>
                    <a:pt x="3926" y="23171"/>
                  </a:cubicBezTo>
                  <a:cubicBezTo>
                    <a:pt x="6453" y="23171"/>
                    <a:pt x="8625" y="24606"/>
                    <a:pt x="9738" y="26690"/>
                  </a:cubicBezTo>
                  <a:cubicBezTo>
                    <a:pt x="31263" y="20031"/>
                    <a:pt x="56386" y="15780"/>
                    <a:pt x="85390" y="15780"/>
                  </a:cubicBezTo>
                  <a:cubicBezTo>
                    <a:pt x="85948" y="15780"/>
                    <a:pt x="86508" y="15782"/>
                    <a:pt x="87068" y="15785"/>
                  </a:cubicBezTo>
                  <a:cubicBezTo>
                    <a:pt x="71025" y="5792"/>
                    <a:pt x="52090" y="1"/>
                    <a:pt x="31791" y="1"/>
                  </a:cubicBezTo>
                  <a:cubicBezTo>
                    <a:pt x="31777" y="1"/>
                    <a:pt x="31763" y="1"/>
                    <a:pt x="31750" y="1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</p:grpSp>
      <p:sp>
        <p:nvSpPr>
          <p:cNvPr id="185" name="Google Shape;185;p28"/>
          <p:cNvSpPr txBox="1"/>
          <p:nvPr/>
        </p:nvSpPr>
        <p:spPr>
          <a:xfrm>
            <a:off x="2329132" y="1441718"/>
            <a:ext cx="21051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Giới thiệu</a:t>
            </a:r>
            <a:endParaRPr sz="3000" dirty="0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ctrTitle"/>
          </p:nvPr>
        </p:nvSpPr>
        <p:spPr>
          <a:xfrm>
            <a:off x="3158319" y="2148860"/>
            <a:ext cx="1670650" cy="432151"/>
          </a:xfrm>
          <a:prstGeom prst="rect">
            <a:avLst/>
          </a:prstGeom>
          <a:solidFill>
            <a:srgbClr val="97B3F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CARVAN</a:t>
            </a:r>
            <a:endParaRPr dirty="0"/>
          </a:p>
        </p:txBody>
      </p:sp>
      <p:sp>
        <p:nvSpPr>
          <p:cNvPr id="24" name="Google Shape;169;p28"/>
          <p:cNvSpPr txBox="1">
            <a:spLocks/>
          </p:cNvSpPr>
          <p:nvPr/>
        </p:nvSpPr>
        <p:spPr>
          <a:xfrm>
            <a:off x="5718770" y="2708506"/>
            <a:ext cx="3053064" cy="1173513"/>
          </a:xfrm>
          <a:prstGeom prst="rect">
            <a:avLst/>
          </a:prstGeom>
          <a:solidFill>
            <a:srgbClr val="97B3F1"/>
          </a:solidFill>
          <a:ln>
            <a:solidFill>
              <a:srgbClr val="97B3F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 Light"/>
              <a:buNone/>
              <a:defRPr sz="12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</a:pP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II.Trang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 CSS,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PHP</a:t>
            </a:r>
          </a:p>
        </p:txBody>
      </p:sp>
      <p:cxnSp>
        <p:nvCxnSpPr>
          <p:cNvPr id="5" name="Straight Arrow Connector 4"/>
          <p:cNvCxnSpPr>
            <a:stCxn id="188" idx="3"/>
          </p:cNvCxnSpPr>
          <p:nvPr/>
        </p:nvCxnSpPr>
        <p:spPr>
          <a:xfrm flipV="1">
            <a:off x="4828969" y="1776978"/>
            <a:ext cx="822436" cy="587958"/>
          </a:xfrm>
          <a:prstGeom prst="straightConnector1">
            <a:avLst/>
          </a:prstGeom>
          <a:ln>
            <a:solidFill>
              <a:srgbClr val="97B3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88" idx="3"/>
          </p:cNvCxnSpPr>
          <p:nvPr/>
        </p:nvCxnSpPr>
        <p:spPr>
          <a:xfrm>
            <a:off x="4828969" y="2364936"/>
            <a:ext cx="746808" cy="983281"/>
          </a:xfrm>
          <a:prstGeom prst="straightConnector1">
            <a:avLst/>
          </a:prstGeom>
          <a:ln>
            <a:solidFill>
              <a:srgbClr val="97B3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build="p" animBg="1"/>
      <p:bldP spid="185" grpId="0"/>
      <p:bldP spid="188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81350" y="2212683"/>
            <a:ext cx="2744166" cy="419387"/>
          </a:xfrm>
          <a:prstGeom prst="rect">
            <a:avLst/>
          </a:prstGeom>
          <a:solidFill>
            <a:srgbClr val="97B3F1"/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Chức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năng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của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khách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hàng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4069D8F-9413-4779-93EC-E7CE687B5681}"/>
              </a:ext>
            </a:extLst>
          </p:cNvPr>
          <p:cNvSpPr>
            <a:spLocks noGrp="1"/>
          </p:cNvSpPr>
          <p:nvPr/>
        </p:nvSpPr>
        <p:spPr>
          <a:xfrm>
            <a:off x="358917" y="4281668"/>
            <a:ext cx="2133600" cy="3393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5F2DA207-39A7-4FF2-81B3-C254822FA1BC}"/>
              </a:ext>
            </a:extLst>
          </p:cNvPr>
          <p:cNvSpPr/>
          <p:nvPr/>
        </p:nvSpPr>
        <p:spPr>
          <a:xfrm>
            <a:off x="0" y="4090764"/>
            <a:ext cx="1115616" cy="1052736"/>
          </a:xfrm>
          <a:prstGeom prst="triangle">
            <a:avLst>
              <a:gd name="adj" fmla="val 0"/>
            </a:avLst>
          </a:prstGeom>
          <a:solidFill>
            <a:srgbClr val="97B3F1"/>
          </a:solidFill>
          <a:ln>
            <a:solidFill>
              <a:srgbClr val="97B3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97B3F1"/>
              </a:solidFill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B25109B-B2B5-4A9D-9C06-E2CB858E848C}"/>
              </a:ext>
            </a:extLst>
          </p:cNvPr>
          <p:cNvSpPr/>
          <p:nvPr/>
        </p:nvSpPr>
        <p:spPr>
          <a:xfrm>
            <a:off x="8030709" y="4090764"/>
            <a:ext cx="1115616" cy="1052736"/>
          </a:xfrm>
          <a:prstGeom prst="triangle">
            <a:avLst>
              <a:gd name="adj" fmla="val 100000"/>
            </a:avLst>
          </a:prstGeom>
          <a:solidFill>
            <a:srgbClr val="97B3F1"/>
          </a:solidFill>
          <a:ln>
            <a:solidFill>
              <a:srgbClr val="97B3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AD561B-4671-400D-8468-937C0DFD23C8}"/>
              </a:ext>
            </a:extLst>
          </p:cNvPr>
          <p:cNvSpPr/>
          <p:nvPr/>
        </p:nvSpPr>
        <p:spPr>
          <a:xfrm>
            <a:off x="834638" y="1625139"/>
            <a:ext cx="561954" cy="439132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A253B99E-27E6-49B4-A791-A8764DCBC1BC}"/>
              </a:ext>
            </a:extLst>
          </p:cNvPr>
          <p:cNvSpPr txBox="1"/>
          <p:nvPr/>
        </p:nvSpPr>
        <p:spPr>
          <a:xfrm>
            <a:off x="217847" y="2058794"/>
            <a:ext cx="1795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/>
              <a:t>Xem</a:t>
            </a:r>
            <a:r>
              <a:rPr lang="en-US" sz="1400" dirty="0"/>
              <a:t> chi </a:t>
            </a:r>
            <a:r>
              <a:rPr lang="en-US" sz="1400" dirty="0" err="1"/>
              <a:t>tiết</a:t>
            </a:r>
            <a:r>
              <a:rPr lang="en-US" sz="1400" dirty="0"/>
              <a:t> </a:t>
            </a:r>
            <a:r>
              <a:rPr lang="en-US" sz="1400" dirty="0" err="1"/>
              <a:t>về</a:t>
            </a:r>
            <a:r>
              <a:rPr lang="en-US" sz="1400" dirty="0"/>
              <a:t> </a:t>
            </a:r>
            <a:r>
              <a:rPr lang="en-US" sz="1400" dirty="0" err="1"/>
              <a:t>xe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AB638F-5EB7-4BC7-A12E-195606E6A3D9}"/>
              </a:ext>
            </a:extLst>
          </p:cNvPr>
          <p:cNvSpPr/>
          <p:nvPr/>
        </p:nvSpPr>
        <p:spPr>
          <a:xfrm>
            <a:off x="3954041" y="562658"/>
            <a:ext cx="567813" cy="442166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495B45-2FA7-4120-BF9C-A23EE5257F36}"/>
              </a:ext>
            </a:extLst>
          </p:cNvPr>
          <p:cNvSpPr/>
          <p:nvPr/>
        </p:nvSpPr>
        <p:spPr>
          <a:xfrm>
            <a:off x="6896609" y="2847340"/>
            <a:ext cx="536003" cy="460712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BA353822-DAEF-42E1-BC92-37E0F5404F70}"/>
              </a:ext>
            </a:extLst>
          </p:cNvPr>
          <p:cNvSpPr txBox="1"/>
          <p:nvPr/>
        </p:nvSpPr>
        <p:spPr>
          <a:xfrm>
            <a:off x="2870886" y="1101919"/>
            <a:ext cx="3054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/>
              <a:t>Tìm</a:t>
            </a:r>
            <a:r>
              <a:rPr lang="en-US" sz="1400" dirty="0"/>
              <a:t> </a:t>
            </a:r>
            <a:r>
              <a:rPr lang="en-US" sz="1400" dirty="0" err="1"/>
              <a:t>kiếm</a:t>
            </a:r>
            <a:r>
              <a:rPr lang="en-US" sz="1400" dirty="0"/>
              <a:t> </a:t>
            </a:r>
            <a:r>
              <a:rPr lang="en-US" sz="1400" dirty="0" err="1"/>
              <a:t>sản</a:t>
            </a:r>
            <a:r>
              <a:rPr lang="en-US" sz="1400" dirty="0"/>
              <a:t> </a:t>
            </a:r>
            <a:r>
              <a:rPr lang="en-US" sz="1400" dirty="0" err="1"/>
              <a:t>phẩm</a:t>
            </a:r>
            <a:r>
              <a:rPr lang="en-US" sz="1400" dirty="0"/>
              <a:t> </a:t>
            </a:r>
            <a:r>
              <a:rPr lang="en-US" sz="1400" dirty="0" err="1"/>
              <a:t>bằng</a:t>
            </a:r>
            <a:r>
              <a:rPr lang="en-US" sz="1400" dirty="0"/>
              <a:t> </a:t>
            </a:r>
            <a:r>
              <a:rPr lang="en-US" sz="1400" dirty="0" err="1"/>
              <a:t>trình</a:t>
            </a:r>
            <a:r>
              <a:rPr lang="en-US" sz="1400" dirty="0"/>
              <a:t> </a:t>
            </a:r>
            <a:r>
              <a:rPr lang="en-US" sz="1400" dirty="0" err="1"/>
              <a:t>duyệt</a:t>
            </a:r>
            <a:endParaRPr lang="en-US" sz="1400" dirty="0"/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7DF7CA21-B6B2-49BC-8D3B-A076002DDD3A}"/>
              </a:ext>
            </a:extLst>
          </p:cNvPr>
          <p:cNvSpPr txBox="1"/>
          <p:nvPr/>
        </p:nvSpPr>
        <p:spPr>
          <a:xfrm>
            <a:off x="6550621" y="3538984"/>
            <a:ext cx="1480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Liên</a:t>
            </a:r>
            <a:r>
              <a:rPr lang="en-US" sz="1400" dirty="0"/>
              <a:t> </a:t>
            </a:r>
            <a:r>
              <a:rPr lang="en-US" sz="1400" dirty="0" err="1"/>
              <a:t>hệ</a:t>
            </a:r>
            <a:r>
              <a:rPr lang="en-US" sz="1400" dirty="0"/>
              <a:t> </a:t>
            </a:r>
            <a:r>
              <a:rPr lang="en-US" sz="1400" dirty="0" err="1"/>
              <a:t>với</a:t>
            </a:r>
            <a:r>
              <a:rPr lang="en-US" sz="1400" dirty="0"/>
              <a:t> </a:t>
            </a:r>
            <a:r>
              <a:rPr lang="en-US" sz="1400" dirty="0" err="1"/>
              <a:t>chúng</a:t>
            </a:r>
            <a:r>
              <a:rPr lang="en-US" sz="1400" dirty="0"/>
              <a:t> </a:t>
            </a:r>
            <a:r>
              <a:rPr lang="en-US" sz="1400" dirty="0" err="1"/>
              <a:t>tôi</a:t>
            </a:r>
            <a:r>
              <a:rPr lang="en-US" sz="1400" dirty="0"/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65C649-0621-48E7-BD55-440FBFC49C30}"/>
              </a:ext>
            </a:extLst>
          </p:cNvPr>
          <p:cNvSpPr/>
          <p:nvPr/>
        </p:nvSpPr>
        <p:spPr>
          <a:xfrm>
            <a:off x="6896609" y="1055887"/>
            <a:ext cx="546508" cy="509178"/>
          </a:xfrm>
          <a:prstGeom prst="rect">
            <a:avLst/>
          </a:pr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392DC6D3-914A-4698-B2F2-B980F765F867}"/>
              </a:ext>
            </a:extLst>
          </p:cNvPr>
          <p:cNvSpPr txBox="1"/>
          <p:nvPr/>
        </p:nvSpPr>
        <p:spPr>
          <a:xfrm>
            <a:off x="6705598" y="1593625"/>
            <a:ext cx="1454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Tham</a:t>
            </a:r>
            <a:r>
              <a:rPr lang="en-US" sz="1400" dirty="0"/>
              <a:t> </a:t>
            </a:r>
            <a:r>
              <a:rPr lang="en-US" sz="1400" dirty="0" err="1"/>
              <a:t>khảo</a:t>
            </a:r>
            <a:r>
              <a:rPr lang="en-US" sz="1400" dirty="0"/>
              <a:t> </a:t>
            </a:r>
            <a:r>
              <a:rPr lang="en-US" sz="1400" dirty="0" err="1"/>
              <a:t>giá</a:t>
            </a:r>
            <a:r>
              <a:rPr lang="en-US" sz="1400" dirty="0"/>
              <a:t> </a:t>
            </a:r>
            <a:r>
              <a:rPr lang="en-US" sz="1400" dirty="0" err="1"/>
              <a:t>xe</a:t>
            </a:r>
            <a:endParaRPr lang="en-US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488B6E-6D14-483F-B849-E6FA43AA6DFA}"/>
              </a:ext>
            </a:extLst>
          </p:cNvPr>
          <p:cNvSpPr/>
          <p:nvPr/>
        </p:nvSpPr>
        <p:spPr>
          <a:xfrm>
            <a:off x="2460909" y="3134834"/>
            <a:ext cx="509772" cy="439419"/>
          </a:xfrm>
          <a:prstGeom prst="rect">
            <a:avLst/>
          </a:pr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19479" y="3746826"/>
            <a:ext cx="1947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Xem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gallery,video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download video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/>
      <p:bldP spid="19" grpId="0" animBg="1"/>
      <p:bldP spid="21" grpId="0" animBg="1"/>
      <p:bldP spid="22" grpId="0"/>
      <p:bldP spid="24" grpId="0"/>
      <p:bldP spid="25" grpId="0" animBg="1"/>
      <p:bldP spid="26" grpId="0"/>
      <p:bldP spid="31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>
            <a:extLst>
              <a:ext uri="{FF2B5EF4-FFF2-40B4-BE49-F238E27FC236}">
                <a16:creationId xmlns:a16="http://schemas.microsoft.com/office/drawing/2014/main" id="{581031AE-A860-4345-B535-826BA016840D}"/>
              </a:ext>
            </a:extLst>
          </p:cNvPr>
          <p:cNvSpPr txBox="1"/>
          <p:nvPr/>
        </p:nvSpPr>
        <p:spPr>
          <a:xfrm>
            <a:off x="1871587" y="287147"/>
            <a:ext cx="5477007" cy="400110"/>
          </a:xfrm>
          <a:prstGeom prst="rect">
            <a:avLst/>
          </a:prstGeom>
          <a:solidFill>
            <a:srgbClr val="97B3F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2060"/>
                </a:solidFill>
                <a:latin typeface="Montserrat"/>
              </a:rPr>
              <a:t>Chức</a:t>
            </a:r>
            <a:r>
              <a:rPr lang="en-US" sz="2000" b="1" dirty="0">
                <a:solidFill>
                  <a:srgbClr val="002060"/>
                </a:solidFill>
                <a:latin typeface="Montserrat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Montserrat"/>
              </a:rPr>
              <a:t>năng</a:t>
            </a:r>
            <a:r>
              <a:rPr lang="en-US" sz="2000" b="1" dirty="0">
                <a:solidFill>
                  <a:srgbClr val="002060"/>
                </a:solidFill>
                <a:latin typeface="Montserrat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Montserrat"/>
              </a:rPr>
              <a:t>của</a:t>
            </a:r>
            <a:r>
              <a:rPr lang="en-US" sz="2000" b="1" dirty="0">
                <a:solidFill>
                  <a:srgbClr val="002060"/>
                </a:solidFill>
                <a:latin typeface="Montserrat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Montserrat"/>
              </a:rPr>
              <a:t>quản</a:t>
            </a:r>
            <a:r>
              <a:rPr lang="en-US" sz="2000" b="1" dirty="0">
                <a:solidFill>
                  <a:srgbClr val="002060"/>
                </a:solidFill>
                <a:latin typeface="Montserrat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Montserrat"/>
              </a:rPr>
              <a:t>trị</a:t>
            </a:r>
            <a:r>
              <a:rPr lang="en-US" sz="2000" b="1" dirty="0">
                <a:solidFill>
                  <a:srgbClr val="002060"/>
                </a:solidFill>
                <a:latin typeface="Montserrat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Montserrat"/>
              </a:rPr>
              <a:t>viên</a:t>
            </a:r>
            <a:endParaRPr lang="en-US" sz="2000" b="1" i="0" u="none" strike="noStrike" dirty="0">
              <a:solidFill>
                <a:srgbClr val="002060"/>
              </a:solidFill>
              <a:effectLst/>
              <a:latin typeface="Montserrat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84CCE2F-80E0-4552-9793-F836E1A2BBDD}"/>
              </a:ext>
            </a:extLst>
          </p:cNvPr>
          <p:cNvSpPr/>
          <p:nvPr/>
        </p:nvSpPr>
        <p:spPr>
          <a:xfrm>
            <a:off x="4871266" y="1735736"/>
            <a:ext cx="455968" cy="457799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BFF9702-07BB-479A-9C96-6E185EBB54B3}"/>
              </a:ext>
            </a:extLst>
          </p:cNvPr>
          <p:cNvSpPr txBox="1"/>
          <p:nvPr/>
        </p:nvSpPr>
        <p:spPr>
          <a:xfrm>
            <a:off x="3938197" y="2284476"/>
            <a:ext cx="2322106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Quản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tất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sản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phẩm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A7E3460-C095-4913-B122-5A9D99945E26}"/>
              </a:ext>
            </a:extLst>
          </p:cNvPr>
          <p:cNvSpPr/>
          <p:nvPr/>
        </p:nvSpPr>
        <p:spPr>
          <a:xfrm>
            <a:off x="7437889" y="1778958"/>
            <a:ext cx="399139" cy="38388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7A92F04-E746-44F2-AAB3-10F6E1469634}"/>
              </a:ext>
            </a:extLst>
          </p:cNvPr>
          <p:cNvSpPr/>
          <p:nvPr/>
        </p:nvSpPr>
        <p:spPr>
          <a:xfrm>
            <a:off x="2061877" y="3097772"/>
            <a:ext cx="426942" cy="377974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A201BC2-44E3-4EDF-AAD4-9928D3F4C142}"/>
              </a:ext>
            </a:extLst>
          </p:cNvPr>
          <p:cNvSpPr txBox="1"/>
          <p:nvPr/>
        </p:nvSpPr>
        <p:spPr>
          <a:xfrm>
            <a:off x="6469222" y="2321977"/>
            <a:ext cx="2268985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Quản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mục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958A39-126A-4E9F-96FC-F1BE67D57C72}"/>
              </a:ext>
            </a:extLst>
          </p:cNvPr>
          <p:cNvSpPr txBox="1"/>
          <p:nvPr/>
        </p:nvSpPr>
        <p:spPr>
          <a:xfrm>
            <a:off x="1216908" y="3699815"/>
            <a:ext cx="2289437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Quản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ảnh,albums,video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56F06E1-3AF1-45C0-8AE5-DD86E766C1AC}"/>
              </a:ext>
            </a:extLst>
          </p:cNvPr>
          <p:cNvSpPr/>
          <p:nvPr/>
        </p:nvSpPr>
        <p:spPr>
          <a:xfrm>
            <a:off x="861069" y="1754554"/>
            <a:ext cx="481888" cy="444292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4869BEA-A462-40A0-A919-DED26450FFAB}"/>
              </a:ext>
            </a:extLst>
          </p:cNvPr>
          <p:cNvSpPr/>
          <p:nvPr/>
        </p:nvSpPr>
        <p:spPr>
          <a:xfrm>
            <a:off x="2570892" y="1687260"/>
            <a:ext cx="522944" cy="457799"/>
          </a:xfrm>
          <a:prstGeom prst="rect">
            <a:avLst/>
          </a:pr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61B959C-4080-456A-9781-31F20F304736}"/>
              </a:ext>
            </a:extLst>
          </p:cNvPr>
          <p:cNvSpPr txBox="1"/>
          <p:nvPr/>
        </p:nvSpPr>
        <p:spPr>
          <a:xfrm>
            <a:off x="1928829" y="2284477"/>
            <a:ext cx="1857676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Thay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đổi</a:t>
            </a:r>
            <a:r>
              <a:rPr lang="en-US" dirty="0">
                <a:solidFill>
                  <a:schemeClr val="tx1"/>
                </a:solidFill>
              </a:rPr>
              <a:t> password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3E2AC0E-AECF-4C9F-96F3-D3CB73218FBD}"/>
              </a:ext>
            </a:extLst>
          </p:cNvPr>
          <p:cNvSpPr/>
          <p:nvPr/>
        </p:nvSpPr>
        <p:spPr>
          <a:xfrm>
            <a:off x="6469222" y="2991562"/>
            <a:ext cx="488434" cy="484184"/>
          </a:xfrm>
          <a:prstGeom prst="rect">
            <a:avLst/>
          </a:pr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8CFE844-5567-4D87-A5F3-2E3D7B413268}"/>
              </a:ext>
            </a:extLst>
          </p:cNvPr>
          <p:cNvSpPr txBox="1"/>
          <p:nvPr/>
        </p:nvSpPr>
        <p:spPr>
          <a:xfrm>
            <a:off x="5993930" y="3564662"/>
            <a:ext cx="1462041" cy="4001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Quản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lí</a:t>
            </a:r>
            <a:r>
              <a:rPr lang="en-US" dirty="0">
                <a:solidFill>
                  <a:schemeClr val="tx1"/>
                </a:solidFill>
              </a:rPr>
              <a:t> users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5636" y="2321978"/>
            <a:ext cx="1182532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</p:spTree>
    <p:extLst>
      <p:ext uri="{BB962C8B-B14F-4D97-AF65-F5344CB8AC3E}">
        <p14:creationId xmlns:p14="http://schemas.microsoft.com/office/powerpoint/2010/main" val="268835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 animBg="1"/>
      <p:bldP spid="83" grpId="0" animBg="1"/>
      <p:bldP spid="85" grpId="0" animBg="1"/>
      <p:bldP spid="86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6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27588" y="63843"/>
            <a:ext cx="2860080" cy="243573"/>
          </a:xfrm>
          <a:prstGeom prst="rect">
            <a:avLst/>
          </a:prstGeom>
          <a:solidFill>
            <a:srgbClr val="97B3F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 PAGE</a:t>
            </a:r>
          </a:p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41ADCF-50EE-4519-BB42-303020F99EB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810" y="0"/>
            <a:ext cx="4472763" cy="2629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D885EE-E350-4247-91B4-731765FC2A9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46427" y="-1"/>
            <a:ext cx="4472763" cy="2629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0E44B3-310D-455F-9A8B-07AA6C0FD61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4809" y="2629264"/>
            <a:ext cx="4472763" cy="2514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7E1A20-D00F-45EF-A644-DD40B8AEEF8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646426" y="2514235"/>
            <a:ext cx="4472762" cy="26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/>
          <p:nvPr/>
        </p:nvSpPr>
        <p:spPr>
          <a:xfrm>
            <a:off x="165004" y="161021"/>
            <a:ext cx="1883801" cy="471950"/>
          </a:xfrm>
          <a:prstGeom prst="rect">
            <a:avLst/>
          </a:prstGeom>
          <a:solidFill>
            <a:srgbClr val="97B3F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   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        ADMIN PAGE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AD2CC-F66E-4E82-ADC5-6D0CCCCB86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5003" y="723014"/>
            <a:ext cx="8734447" cy="4259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7522" y="330009"/>
            <a:ext cx="3045708" cy="307777"/>
          </a:xfrm>
          <a:prstGeom prst="rect">
            <a:avLst/>
          </a:prstGeom>
          <a:solidFill>
            <a:srgbClr val="97B3F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ENTITY RELATIONAL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51" y="880024"/>
            <a:ext cx="7191447" cy="40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395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/>
          <p:nvPr/>
        </p:nvSpPr>
        <p:spPr>
          <a:xfrm>
            <a:off x="577971" y="713982"/>
            <a:ext cx="2064000" cy="245700"/>
          </a:xfrm>
          <a:prstGeom prst="rect">
            <a:avLst/>
          </a:prstGeom>
          <a:solidFill>
            <a:srgbClr val="97B3F1"/>
          </a:solidFill>
          <a:ln>
            <a:solidFill>
              <a:srgbClr val="97B3F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2"/>
          <p:cNvSpPr txBox="1">
            <a:spLocks noGrp="1"/>
          </p:cNvSpPr>
          <p:nvPr>
            <p:ph type="ctrTitle"/>
          </p:nvPr>
        </p:nvSpPr>
        <p:spPr>
          <a:xfrm>
            <a:off x="-147010" y="713982"/>
            <a:ext cx="2788981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DATABASE</a:t>
            </a:r>
            <a:br>
              <a:rPr lang="en-US" dirty="0">
                <a:solidFill>
                  <a:srgbClr val="FFFFFF"/>
                </a:solidFill>
              </a:rPr>
            </a:br>
            <a:endParaRPr dirty="0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939384" y="1106677"/>
            <a:ext cx="5152676" cy="357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</p:bldLst>
  </p:timing>
</p:sld>
</file>

<file path=ppt/theme/theme1.xml><?xml version="1.0" encoding="utf-8"?>
<a:theme xmlns:a="http://schemas.openxmlformats.org/drawingml/2006/main" name="IT CONSULT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6B00"/>
      </a:accent1>
      <a:accent2>
        <a:srgbClr val="B74F02"/>
      </a:accent2>
      <a:accent3>
        <a:srgbClr val="FB9B54"/>
      </a:accent3>
      <a:accent4>
        <a:srgbClr val="F3F3F3"/>
      </a:accent4>
      <a:accent5>
        <a:srgbClr val="CCCCCC"/>
      </a:accent5>
      <a:accent6>
        <a:srgbClr val="F6B26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230</Words>
  <Application>Microsoft Office PowerPoint</Application>
  <PresentationFormat>On-screen Show (16:9)</PresentationFormat>
  <Paragraphs>44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.VnBodoni</vt:lpstr>
      <vt:lpstr>Lato Light</vt:lpstr>
      <vt:lpstr>Proxima Nova Extrabold</vt:lpstr>
      <vt:lpstr>Lato Black</vt:lpstr>
      <vt:lpstr>Arial</vt:lpstr>
      <vt:lpstr>.VnBahamasBH</vt:lpstr>
      <vt:lpstr>Lato</vt:lpstr>
      <vt:lpstr>Goudy Old Style</vt:lpstr>
      <vt:lpstr>Montserrat</vt:lpstr>
      <vt:lpstr>Times New Roman</vt:lpstr>
      <vt:lpstr>IT CONSULTING</vt:lpstr>
      <vt:lpstr>PowerPoint Presentation</vt:lpstr>
      <vt:lpstr>Group 2 Members</vt:lpstr>
      <vt:lpstr>CARVAN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CONSULTING</dc:title>
  <cp:lastModifiedBy>Bách</cp:lastModifiedBy>
  <cp:revision>60</cp:revision>
  <dcterms:modified xsi:type="dcterms:W3CDTF">2022-07-01T15:02:35Z</dcterms:modified>
</cp:coreProperties>
</file>